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g>
</file>

<file path=ppt/media/image15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142" y="2898979"/>
            <a:ext cx="3897655" cy="678633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Jeu de la Ville</a:t>
            </a:r>
            <a:endParaRPr lang="fr-FR" sz="3600" dirty="0">
              <a:solidFill>
                <a:schemeClr val="tx1">
                  <a:lumMod val="75000"/>
                  <a:lumOff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0819" y="3661573"/>
            <a:ext cx="2929408" cy="678633"/>
          </a:xfrm>
        </p:spPr>
        <p:txBody>
          <a:bodyPr anchor="t">
            <a:norm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Étude de modèles de villes générées via un automate cellulaire</a:t>
            </a: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A picture containing coelenterate, invertebrate, coral&#10;&#10;Description automatically generated">
            <a:extLst>
              <a:ext uri="{FF2B5EF4-FFF2-40B4-BE49-F238E27FC236}">
                <a16:creationId xmlns:a16="http://schemas.microsoft.com/office/drawing/2014/main" id="{1AAAFE3E-4A14-99CE-895D-DA910FBAF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5" r="14669" b="-3"/>
          <a:stretch/>
        </p:blipFill>
        <p:spPr>
          <a:xfrm>
            <a:off x="68822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4988" y="-8154"/>
            <a:ext cx="2445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9FEE7B0-FACC-726B-196B-EAA9C9F0E2C6}"/>
              </a:ext>
            </a:extLst>
          </p:cNvPr>
          <p:cNvSpPr txBox="1"/>
          <p:nvPr/>
        </p:nvSpPr>
        <p:spPr>
          <a:xfrm>
            <a:off x="0" y="0"/>
            <a:ext cx="6097772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stdlib.h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Generator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configuration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41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NEIGHBOURS_DISTANCE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PRINT_INTERVAL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in ms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           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Functions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200" dirty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#ifdef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_WIN32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_WIN64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unix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__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#endif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nanosleep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C9D3E7-25A7-14D5-693B-093A7D444D86}"/>
              </a:ext>
            </a:extLst>
          </p:cNvPr>
          <p:cNvSpPr txBox="1"/>
          <p:nvPr/>
        </p:nvSpPr>
        <p:spPr>
          <a:xfrm>
            <a:off x="6082666" y="520511"/>
            <a:ext cx="6109334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        // none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green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blue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orange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white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┏━"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"━┓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"┃ 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j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s%s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"██"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 "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 ┃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"┗━"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"━┛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960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DEB778-0CCF-33FE-6623-FDC65D8AB001}"/>
              </a:ext>
            </a:extLst>
          </p:cNvPr>
          <p:cNvSpPr txBox="1"/>
          <p:nvPr/>
        </p:nvSpPr>
        <p:spPr>
          <a:xfrm>
            <a:off x="0" y="90428"/>
            <a:ext cx="6097904" cy="6801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j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[i][j]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(HEIGHT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x]]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[d]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  <a:endParaRPr lang="fr-FR" sz="105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B61C4-AB37-8367-DB18-F5D0A78A9B66}"/>
              </a:ext>
            </a:extLst>
          </p:cNvPr>
          <p:cNvSpPr txBox="1"/>
          <p:nvPr/>
        </p:nvSpPr>
        <p:spPr>
          <a:xfrm>
            <a:off x="6082666" y="290482"/>
            <a:ext cx="6109334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[CELL_COUNT])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Count cells in grid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[0;32mHouses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[0;34mShops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[0;33mWorkplaces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[0;37mParks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(grid,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fr-FR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...</a:t>
            </a: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858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020493-BF17-BB74-CE2E-DF373038E39D}"/>
              </a:ext>
            </a:extLst>
          </p:cNvPr>
          <p:cNvSpPr txBox="1"/>
          <p:nvPr/>
        </p:nvSpPr>
        <p:spPr>
          <a:xfrm>
            <a:off x="-1904" y="-66973"/>
            <a:ext cx="6097904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0.000015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376417-D8FF-08D7-5D46-37CDD90B52B7}"/>
              </a:ext>
            </a:extLst>
          </p:cNvPr>
          <p:cNvSpPr txBox="1"/>
          <p:nvPr/>
        </p:nvSpPr>
        <p:spPr>
          <a:xfrm>
            <a:off x="6789896" y="366623"/>
            <a:ext cx="4682014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Workplace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708715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8AD7B3-B224-A187-8D30-D0D63F14F157}"/>
              </a:ext>
            </a:extLst>
          </p:cNvPr>
          <p:cNvSpPr txBox="1"/>
          <p:nvPr/>
        </p:nvSpPr>
        <p:spPr>
          <a:xfrm>
            <a:off x="46672" y="1813172"/>
            <a:ext cx="588930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/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32EF4B-09D4-C636-4BAF-3EA774308832}"/>
              </a:ext>
            </a:extLst>
          </p:cNvPr>
          <p:cNvSpPr txBox="1"/>
          <p:nvPr/>
        </p:nvSpPr>
        <p:spPr>
          <a:xfrm>
            <a:off x="5935980" y="428178"/>
            <a:ext cx="610933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/// Rand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tables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Wheighed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RAND_MAX);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[choice]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choice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Free stuff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(neighbours);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Copy res to grid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(res);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4532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8AFE66-9730-11DB-F0E6-BC2451BF94D8}"/>
              </a:ext>
            </a:extLst>
          </p:cNvPr>
          <p:cNvSpPr txBox="1"/>
          <p:nvPr/>
        </p:nvSpPr>
        <p:spPr>
          <a:xfrm>
            <a:off x="0" y="181955"/>
            <a:ext cx="6097904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srand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i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first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Main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loop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;)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Start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start, end;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Clear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previously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displayed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fflush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B832BA-1215-E0CC-3643-78070BB5DAA7}"/>
              </a:ext>
            </a:extLst>
          </p:cNvPr>
          <p:cNvSpPr txBox="1"/>
          <p:nvPr/>
        </p:nvSpPr>
        <p:spPr>
          <a:xfrm>
            <a:off x="6096000" y="797509"/>
            <a:ext cx="611505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End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end);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stats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[0;39mGeneration #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%ld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Elapsed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time: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ld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FPS: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%2.0f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Rendered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in: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%2.3f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gens,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8629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1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9E7161-89BC-320B-AD99-3E2E3FCF5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98" y="5522288"/>
            <a:ext cx="6931319" cy="9722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Les </a:t>
            </a:r>
            <a:r>
              <a:rPr lang="fr-F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a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utomates cellulaires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  <a:t>:</a:t>
            </a:r>
            <a:b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</a:br>
            <a:r>
              <a:rPr lang="fr-FR" sz="2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D’accord, mais pourquoi ?</a:t>
            </a:r>
            <a:endParaRPr lang="fr-FR" sz="4000" kern="1200" dirty="0">
              <a:solidFill>
                <a:schemeClr val="tx1">
                  <a:lumMod val="85000"/>
                  <a:lumOff val="1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E368277-873F-6B4D-FA21-D2E7A81FD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2" r="1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6BA2B577-3B86-F664-7224-781C32F2B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r="6829"/>
          <a:stretch/>
        </p:blipFill>
        <p:spPr>
          <a:xfrm>
            <a:off x="3047" y="0"/>
            <a:ext cx="6096001" cy="6857990"/>
          </a:xfrm>
          <a:prstGeom prst="rect">
            <a:avLst/>
          </a:prstGeom>
        </p:spPr>
      </p:pic>
      <p:pic>
        <p:nvPicPr>
          <p:cNvPr id="7" name="Picture 6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CD420A57-7F9A-ACA7-D8B3-85C20244AC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506"/>
          <a:stretch/>
        </p:blipFill>
        <p:spPr>
          <a:xfrm>
            <a:off x="6097523" y="10"/>
            <a:ext cx="6094477" cy="6857990"/>
          </a:xfrm>
          <a:prstGeom prst="rect">
            <a:avLst/>
          </a:prstGeom>
        </p:spPr>
      </p:pic>
      <p:sp>
        <p:nvSpPr>
          <p:cNvPr id="34" name="Rectangle 13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A4409-BCC2-72D8-0FFE-93890542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4" y="5543146"/>
            <a:ext cx="9784079" cy="685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4000" kern="1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La popularisation des automates cellulaires</a:t>
            </a:r>
          </a:p>
        </p:txBody>
      </p:sp>
    </p:spTree>
    <p:extLst>
      <p:ext uri="{BB962C8B-B14F-4D97-AF65-F5344CB8AC3E}">
        <p14:creationId xmlns:p14="http://schemas.microsoft.com/office/powerpoint/2010/main" val="285165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2FAA00A0-E4B6-19C7-76F1-85338684E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r="2022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DE147-0BE9-98D2-6371-8223CBC92F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8" r="2199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2C4D61-9A63-9853-A24F-583483D4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668" y="3042441"/>
            <a:ext cx="6985349" cy="773116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automate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ville-ullaire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..?</a:t>
            </a:r>
            <a:endParaRPr lang="fr-FR" sz="4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808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L’évolution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3527B-8626-A48D-54A2-1E689674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TODO: add screenshots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522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Résultats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22BF-83F5-111A-1AA2-5EB651F94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TODO: add screenshots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550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dark&#10;&#10;Description automatically generated">
            <a:extLst>
              <a:ext uri="{FF2B5EF4-FFF2-40B4-BE49-F238E27FC236}">
                <a16:creationId xmlns:a16="http://schemas.microsoft.com/office/drawing/2014/main" id="{6E6F1909-32FA-1B88-A97D-76589AC7B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5" r="19685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BDB585-CB18-1C2A-8274-52BA4365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2615182"/>
            <a:ext cx="5251316" cy="1627636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Bodoni MT" panose="02070603080606020203" pitchFamily="18" charset="0"/>
              </a:rPr>
              <a:t>Un modèle viable ?</a:t>
            </a:r>
          </a:p>
        </p:txBody>
      </p:sp>
      <p:pic>
        <p:nvPicPr>
          <p:cNvPr id="9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C9BC4ADA-7E14-7EDE-AFDF-4E327483B0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 r="14815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48496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4" name="Rectangle 37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43C91-3863-17CA-6164-212D01DEE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fr-FR" dirty="0"/>
              <a:t>Limites et potentiel</a:t>
            </a:r>
          </a:p>
        </p:txBody>
      </p:sp>
      <p:sp>
        <p:nvSpPr>
          <p:cNvPr id="371" name="Content Placeholder 370">
            <a:extLst>
              <a:ext uri="{FF2B5EF4-FFF2-40B4-BE49-F238E27FC236}">
                <a16:creationId xmlns:a16="http://schemas.microsoft.com/office/drawing/2014/main" id="{67B26623-39A5-C0A6-E326-AE7C99CE6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person sitting at a desk with a computer&#10;&#10;Description automatically generated with medium confidence">
            <a:extLst>
              <a:ext uri="{FF2B5EF4-FFF2-40B4-BE49-F238E27FC236}">
                <a16:creationId xmlns:a16="http://schemas.microsoft.com/office/drawing/2014/main" id="{40B2BB8C-3D19-7DA0-79E1-A59CC5F6A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5" r="12370" b="-2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378" name="Arc 37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7" name="Picture 366" descr="A person jumping off a cliff&#10;&#10;Description automatically generated with medium confidence">
            <a:extLst>
              <a:ext uri="{FF2B5EF4-FFF2-40B4-BE49-F238E27FC236}">
                <a16:creationId xmlns:a16="http://schemas.microsoft.com/office/drawing/2014/main" id="{526DA2C0-A62E-0D7D-AEFE-D687E76AD4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7" r="13834" b="3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219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8F6DC-F23A-6B54-EC2C-B4A21760C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3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7200">
                <a:solidFill>
                  <a:schemeClr val="bg1"/>
                </a:solidFill>
              </a:rPr>
              <a:t>Thanks u 4 wachting</a:t>
            </a:r>
          </a:p>
        </p:txBody>
      </p:sp>
      <p:pic>
        <p:nvPicPr>
          <p:cNvPr id="5" name="Content Placeholder 4" descr="A picture containing building, outdoor, city, day&#10;&#10;Description automatically generated">
            <a:extLst>
              <a:ext uri="{FF2B5EF4-FFF2-40B4-BE49-F238E27FC236}">
                <a16:creationId xmlns:a16="http://schemas.microsoft.com/office/drawing/2014/main" id="{98357B19-4C60-88DF-E24A-EF9E5A939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2" b="3533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1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2490</Words>
  <Application>Microsoft Office PowerPoint</Application>
  <PresentationFormat>Widescreen</PresentationFormat>
  <Paragraphs>237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9" baseType="lpstr">
      <vt:lpstr>Meiryo</vt:lpstr>
      <vt:lpstr>Aharoni</vt:lpstr>
      <vt:lpstr>Amasis MT Pro</vt:lpstr>
      <vt:lpstr>Arial</vt:lpstr>
      <vt:lpstr>Avenir Next LT Pro</vt:lpstr>
      <vt:lpstr>Bahnschrift</vt:lpstr>
      <vt:lpstr>Bahnschrift Light</vt:lpstr>
      <vt:lpstr>Bahnschrift SemiBold</vt:lpstr>
      <vt:lpstr>Bodoni MT</vt:lpstr>
      <vt:lpstr>Book Antiqua</vt:lpstr>
      <vt:lpstr>Calibri</vt:lpstr>
      <vt:lpstr>Calibri Light</vt:lpstr>
      <vt:lpstr>Cambria Math</vt:lpstr>
      <vt:lpstr>Consolas</vt:lpstr>
      <vt:lpstr>Office Theme</vt:lpstr>
      <vt:lpstr>Le Jeu de la Ville</vt:lpstr>
      <vt:lpstr>Les automates cellulaires: D’accord, mais pourquoi ?</vt:lpstr>
      <vt:lpstr>La popularisation des automates cellulaires</vt:lpstr>
      <vt:lpstr>Un automate ville-ullaire ..?</vt:lpstr>
      <vt:lpstr>L’évolution</vt:lpstr>
      <vt:lpstr>Résultats</vt:lpstr>
      <vt:lpstr>Un modèle viable ?</vt:lpstr>
      <vt:lpstr>Limites et potentiel</vt:lpstr>
      <vt:lpstr>Thanks u 4 wachting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36</cp:revision>
  <dcterms:created xsi:type="dcterms:W3CDTF">2023-05-30T08:42:58Z</dcterms:created>
  <dcterms:modified xsi:type="dcterms:W3CDTF">2023-06-01T10:33:13Z</dcterms:modified>
</cp:coreProperties>
</file>

<file path=docProps/thumbnail.jpeg>
</file>